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310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68" autoAdjust="0"/>
    <p:restoredTop sz="89791" autoAdjust="0"/>
  </p:normalViewPr>
  <p:slideViewPr>
    <p:cSldViewPr snapToGrid="0">
      <p:cViewPr varScale="1">
        <p:scale>
          <a:sx n="102" d="100"/>
          <a:sy n="102" d="100"/>
        </p:scale>
        <p:origin x="426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2B4A3-1DD9-4560-B9C3-A75F1EA98FA8}" type="datetimeFigureOut">
              <a:rPr lang="en-US"/>
              <a:t>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3BD779-B32C-4E3C-956D-F4F1560E11E5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829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104016, </a:t>
            </a:r>
            <a:r>
              <a:rPr lang="en-US" i="1" dirty="0" err="1"/>
              <a:t>Enterochromis</a:t>
            </a:r>
            <a:r>
              <a:rPr lang="en-US" dirty="0"/>
              <a:t> I </a:t>
            </a:r>
            <a:r>
              <a:rPr lang="en-US" i="1" dirty="0" err="1"/>
              <a:t>cinctus</a:t>
            </a:r>
            <a:r>
              <a:rPr lang="en-US" dirty="0"/>
              <a:t> (St. E) (</a:t>
            </a:r>
            <a:r>
              <a:rPr lang="en-US" dirty="0" err="1"/>
              <a:t>detritivore</a:t>
            </a:r>
            <a:r>
              <a:rPr lang="en-US" dirty="0"/>
              <a:t>) 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3BD779-B32C-4E3C-956D-F4F1560E11E5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667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37534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90742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2059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6317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1935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50965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91157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87648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29324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5842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7908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EAB0D-C7A1-4F8A-B5DF-0BDE1BFB5228}" type="datetimeFigureOut">
              <a:rPr lang="de-CH" smtClean="0"/>
              <a:t>26.01.2023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9DD1D-9AAC-4668-B417-1C9633B746F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4892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5" t="5055" r="25524" b="7916"/>
          <a:stretch/>
        </p:blipFill>
        <p:spPr>
          <a:xfrm>
            <a:off x="0" y="0"/>
            <a:ext cx="5667153" cy="407605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9" t="1861" r="6524" b="5892"/>
          <a:stretch/>
        </p:blipFill>
        <p:spPr>
          <a:xfrm>
            <a:off x="6517758" y="-10633"/>
            <a:ext cx="5674242" cy="40097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5E3828-4F32-44E9-BDEA-D574E8E2B4E4}"/>
              </a:ext>
            </a:extLst>
          </p:cNvPr>
          <p:cNvSpPr txBox="1"/>
          <p:nvPr/>
        </p:nvSpPr>
        <p:spPr>
          <a:xfrm>
            <a:off x="2005" y="6489032"/>
            <a:ext cx="2973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 err="1">
                <a:ea typeface="+mn-lt"/>
                <a:cs typeface="+mn-lt"/>
              </a:rPr>
              <a:t>Enterochromis</a:t>
            </a:r>
            <a:r>
              <a:rPr lang="en-US" dirty="0">
                <a:ea typeface="+mn-lt"/>
                <a:cs typeface="+mn-lt"/>
              </a:rPr>
              <a:t> I </a:t>
            </a:r>
            <a:r>
              <a:rPr lang="en-US" i="1" dirty="0" err="1">
                <a:ea typeface="+mn-lt"/>
                <a:cs typeface="+mn-lt"/>
              </a:rPr>
              <a:t>cinctus</a:t>
            </a:r>
            <a:r>
              <a:rPr lang="en-US" dirty="0">
                <a:ea typeface="+mn-lt"/>
                <a:cs typeface="+mn-lt"/>
              </a:rPr>
              <a:t> (St. E)</a:t>
            </a:r>
            <a:endParaRPr lang="en-US" dirty="0"/>
          </a:p>
        </p:txBody>
      </p:sp>
      <p:pic>
        <p:nvPicPr>
          <p:cNvPr id="4" name="Picture 4" descr="A picture containing glass&#10;&#10;Description automatically generated">
            <a:extLst>
              <a:ext uri="{FF2B5EF4-FFF2-40B4-BE49-F238E27FC236}">
                <a16:creationId xmlns:a16="http://schemas.microsoft.com/office/drawing/2014/main" id="{9D1A170D-A3AA-4F5D-BED0-B8DE00CD2C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213" t="300" r="23454" b="-601"/>
          <a:stretch/>
        </p:blipFill>
        <p:spPr>
          <a:xfrm>
            <a:off x="4167963" y="3692570"/>
            <a:ext cx="3317358" cy="3165430"/>
          </a:xfrm>
          <a:prstGeom prst="rect">
            <a:avLst/>
          </a:prstGeom>
        </p:spPr>
      </p:pic>
      <p:pic>
        <p:nvPicPr>
          <p:cNvPr id="5" name="Picture 5" descr="A picture containing reptile, dinosaur, crocodilian reptile&#10;&#10;Description automatically generated">
            <a:extLst>
              <a:ext uri="{FF2B5EF4-FFF2-40B4-BE49-F238E27FC236}">
                <a16:creationId xmlns:a16="http://schemas.microsoft.com/office/drawing/2014/main" id="{485CB4FB-842E-4D7B-A9FB-A974B57F357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27" t="14414" b="14850"/>
          <a:stretch/>
        </p:blipFill>
        <p:spPr>
          <a:xfrm>
            <a:off x="6855281" y="4646429"/>
            <a:ext cx="5336719" cy="22115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80" y="4109706"/>
            <a:ext cx="4428364" cy="22850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-10633"/>
            <a:ext cx="211718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de-CH" dirty="0" err="1"/>
              <a:t>Demersal</a:t>
            </a:r>
            <a:r>
              <a:rPr lang="de-CH" dirty="0"/>
              <a:t> </a:t>
            </a:r>
            <a:r>
              <a:rPr lang="de-CH" dirty="0" err="1"/>
              <a:t>detritivore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9702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</Words>
  <Application>Microsoft Office PowerPoint</Application>
  <PresentationFormat>Widescreen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ETH Zuerich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Seehausen, Ole</dc:creator>
  <cp:lastModifiedBy>Khoma, Oleksiy-Zakhar (ANA)</cp:lastModifiedBy>
  <cp:revision>3113</cp:revision>
  <dcterms:created xsi:type="dcterms:W3CDTF">2021-05-21T13:25:08Z</dcterms:created>
  <dcterms:modified xsi:type="dcterms:W3CDTF">2023-01-26T15:18:53Z</dcterms:modified>
</cp:coreProperties>
</file>